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22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78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63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15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3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656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6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77AD-242B-46E3-BA60-8915ADAFD7FD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C48FD-B825-4436-89F6-B2ABEE9051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fif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fif"/><Relationship Id="rId10" Type="http://schemas.openxmlformats.org/officeDocument/2006/relationships/image" Target="../media/image9.tif"/><Relationship Id="rId4" Type="http://schemas.openxmlformats.org/officeDocument/2006/relationships/image" Target="../media/image3.jpeg"/><Relationship Id="rId9" Type="http://schemas.openxmlformats.org/officeDocument/2006/relationships/image" Target="../media/image8.jfif"/><Relationship Id="rId14" Type="http://schemas.openxmlformats.org/officeDocument/2006/relationships/image" Target="../media/image13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3246C78-AD2F-400D-A578-6F5C6B4279E8}"/>
              </a:ext>
            </a:extLst>
          </p:cNvPr>
          <p:cNvGrpSpPr/>
          <p:nvPr/>
        </p:nvGrpSpPr>
        <p:grpSpPr>
          <a:xfrm>
            <a:off x="-2328557" y="177899"/>
            <a:ext cx="10860977" cy="4331153"/>
            <a:chOff x="-2328557" y="177899"/>
            <a:chExt cx="10860977" cy="4331153"/>
          </a:xfrm>
        </p:grpSpPr>
        <p:pic>
          <p:nvPicPr>
            <p:cNvPr id="34" name="Picture 3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E711E191-32E3-49D7-8FE7-B8A7E6DBA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49"/>
            <a:stretch/>
          </p:blipFill>
          <p:spPr>
            <a:xfrm>
              <a:off x="4175089" y="2334548"/>
              <a:ext cx="2160000" cy="2161378"/>
            </a:xfrm>
            <a:prstGeom prst="rect">
              <a:avLst/>
            </a:prstGeom>
          </p:spPr>
        </p:pic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937DA18-FD87-4C01-8941-9295D0EB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1" t="6817" r="-1" b="27384"/>
            <a:stretch/>
          </p:blipFill>
          <p:spPr>
            <a:xfrm>
              <a:off x="4169165" y="177899"/>
              <a:ext cx="2173201" cy="2160000"/>
            </a:xfrm>
            <a:prstGeom prst="rect">
              <a:avLst/>
            </a:prstGeom>
          </p:spPr>
        </p:pic>
        <p:pic>
          <p:nvPicPr>
            <p:cNvPr id="1025" name="Picture 1" descr="https://www.janelia.org/sites/default/files/styles/epsa_200x200/public/pictures/5c1920ec28586.jpg?itok=p0bqBXG-">
              <a:extLst>
                <a:ext uri="{FF2B5EF4-FFF2-40B4-BE49-F238E27FC236}">
                  <a16:creationId xmlns:a16="http://schemas.microsoft.com/office/drawing/2014/main" id="{290AE2F9-76B7-48EF-AF49-78C399203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1548" y="2340428"/>
              <a:ext cx="2267772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6E60857A-9E0F-4431-AAD2-A85A28BBD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1232" y="181261"/>
              <a:ext cx="2160000" cy="2160000"/>
            </a:xfrm>
            <a:prstGeom prst="rect">
              <a:avLst/>
            </a:prstGeom>
          </p:spPr>
        </p:pic>
        <p:pic>
          <p:nvPicPr>
            <p:cNvPr id="11" name="Picture 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424E7A36-0CC9-47E1-9B53-570FB8F8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889" y="2342566"/>
              <a:ext cx="2189038" cy="2160000"/>
            </a:xfrm>
            <a:prstGeom prst="rect">
              <a:avLst/>
            </a:prstGeom>
          </p:spPr>
        </p:pic>
        <p:pic>
          <p:nvPicPr>
            <p:cNvPr id="19" name="Picture 18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BB299D50-6628-45C5-B6CD-895EAD8EB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9" t="22262" r="7785" b="15779"/>
            <a:stretch/>
          </p:blipFill>
          <p:spPr>
            <a:xfrm>
              <a:off x="6340278" y="2342566"/>
              <a:ext cx="2159999" cy="2160000"/>
            </a:xfrm>
            <a:prstGeom prst="rect">
              <a:avLst/>
            </a:prstGeom>
          </p:spPr>
        </p:pic>
        <p:pic>
          <p:nvPicPr>
            <p:cNvPr id="21" name="Picture 2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0E23E98B-7065-41A7-91D1-973A452CF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" r="4001"/>
            <a:stretch/>
          </p:blipFill>
          <p:spPr>
            <a:xfrm>
              <a:off x="-2318813" y="2341636"/>
              <a:ext cx="2163242" cy="2160930"/>
            </a:xfrm>
            <a:prstGeom prst="rect">
              <a:avLst/>
            </a:prstGeom>
          </p:spPr>
        </p:pic>
        <p:pic>
          <p:nvPicPr>
            <p:cNvPr id="23" name="Picture 22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10E5087D-947C-4329-8828-F7679D1D6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277" y="181261"/>
              <a:ext cx="2160000" cy="2160000"/>
            </a:xfrm>
            <a:prstGeom prst="rect">
              <a:avLst/>
            </a:prstGeom>
          </p:spPr>
        </p:pic>
        <p:pic>
          <p:nvPicPr>
            <p:cNvPr id="25" name="Picture 24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39C9B2B6-8A4B-4C25-8F4F-1B69BDA4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438" y="181261"/>
              <a:ext cx="2161309" cy="2161309"/>
            </a:xfrm>
            <a:prstGeom prst="rect">
              <a:avLst/>
            </a:prstGeom>
          </p:spPr>
        </p:pic>
        <p:pic>
          <p:nvPicPr>
            <p:cNvPr id="27" name="Picture 2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8E114E3A-5F5F-4A5D-96B9-3EDF3054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04638" y="181261"/>
              <a:ext cx="2160000" cy="2160000"/>
            </a:xfrm>
            <a:prstGeom prst="rect">
              <a:avLst/>
            </a:prstGeom>
          </p:spPr>
        </p:pic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A510493E-0E2B-4BD7-8D63-7518ADFD6EF5}"/>
                </a:ext>
              </a:extLst>
            </p:cNvPr>
            <p:cNvSpPr txBox="1"/>
            <p:nvPr/>
          </p:nvSpPr>
          <p:spPr>
            <a:xfrm flipH="1">
              <a:off x="2021931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Leonardo </a:t>
              </a:r>
              <a:r>
                <a:rPr lang="en-US" sz="1200" dirty="0" err="1">
                  <a:solidFill>
                    <a:schemeClr val="bg1"/>
                  </a:solidFill>
                </a:rPr>
                <a:t>Sacconi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LENS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71E55A2-A5A8-4FBB-BFE2-E03A9F1CDE16}"/>
                </a:ext>
              </a:extLst>
            </p:cNvPr>
            <p:cNvSpPr txBox="1"/>
            <p:nvPr/>
          </p:nvSpPr>
          <p:spPr>
            <a:xfrm flipH="1">
              <a:off x="-2328557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Chris Xu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Cornell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899E64-D01D-4A58-9E37-8D997A89B159}"/>
                </a:ext>
              </a:extLst>
            </p:cNvPr>
            <p:cNvSpPr txBox="1"/>
            <p:nvPr/>
          </p:nvSpPr>
          <p:spPr>
            <a:xfrm flipH="1">
              <a:off x="-153313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/>
                  </a:solidFill>
                </a:rPr>
                <a:t>Daniël</a:t>
              </a:r>
              <a:r>
                <a:rPr lang="en-US" sz="1200" dirty="0">
                  <a:solidFill>
                    <a:schemeClr val="bg1"/>
                  </a:solidFill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</a:rPr>
                <a:t>Pijnapple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Hart Long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16AEC4-333E-493C-8D76-868C180D4BB6}"/>
                </a:ext>
              </a:extLst>
            </p:cNvPr>
            <p:cNvSpPr txBox="1"/>
            <p:nvPr/>
          </p:nvSpPr>
          <p:spPr>
            <a:xfrm flipH="1">
              <a:off x="-231715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Martin Bishop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King’s College London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B8D2E-F81C-4F5A-92A2-CAE366F09887}"/>
                </a:ext>
              </a:extLst>
            </p:cNvPr>
            <p:cNvSpPr txBox="1"/>
            <p:nvPr/>
          </p:nvSpPr>
          <p:spPr>
            <a:xfrm flipH="1">
              <a:off x="-153430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Ahmed Abdelfattah</a:t>
              </a: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Janelia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032CB8-E37F-42C1-BA03-0D3CA459D315}"/>
                </a:ext>
              </a:extLst>
            </p:cNvPr>
            <p:cNvSpPr txBox="1"/>
            <p:nvPr/>
          </p:nvSpPr>
          <p:spPr>
            <a:xfrm flipH="1">
              <a:off x="2010296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Franziska Schneider-</a:t>
              </a:r>
              <a:r>
                <a:rPr lang="en-US" sz="1200" dirty="0" err="1">
                  <a:solidFill>
                    <a:schemeClr val="bg1"/>
                  </a:solidFill>
                </a:rPr>
                <a:t>Warme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 err="1">
                  <a:solidFill>
                    <a:schemeClr val="bg1"/>
                  </a:solidFill>
                </a:rPr>
                <a:t>Herzzentrum</a:t>
              </a:r>
              <a:r>
                <a:rPr lang="en-US" sz="900" dirty="0">
                  <a:solidFill>
                    <a:schemeClr val="bg1"/>
                  </a:solidFill>
                </a:rPr>
                <a:t> Freiburg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B6C264-1F1A-46B3-B949-20CAF61BED96}"/>
                </a:ext>
              </a:extLst>
            </p:cNvPr>
            <p:cNvSpPr txBox="1"/>
            <p:nvPr/>
          </p:nvSpPr>
          <p:spPr>
            <a:xfrm flipH="1">
              <a:off x="4174022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Gil Bub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McGill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3D2A7A-637F-42D1-8460-D68C4DF7B6B4}"/>
                </a:ext>
              </a:extLst>
            </p:cNvPr>
            <p:cNvSpPr txBox="1"/>
            <p:nvPr/>
          </p:nvSpPr>
          <p:spPr>
            <a:xfrm flipH="1">
              <a:off x="6337747" y="4093554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Jan Christoph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Medical Centre Göttingen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86172A-96C9-46EF-9C4C-7E17CA63EC3D}"/>
                </a:ext>
              </a:extLst>
            </p:cNvPr>
            <p:cNvSpPr txBox="1"/>
            <p:nvPr/>
          </p:nvSpPr>
          <p:spPr>
            <a:xfrm flipH="1">
              <a:off x="6372420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Philipp </a:t>
              </a:r>
              <a:r>
                <a:rPr lang="en-US" sz="1200" dirty="0" err="1">
                  <a:solidFill>
                    <a:schemeClr val="bg1"/>
                  </a:solidFill>
                </a:rPr>
                <a:t>Sasse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University of Bonn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0FF62E-2A22-4571-B084-C2AD0162F03E}"/>
                </a:ext>
              </a:extLst>
            </p:cNvPr>
            <p:cNvSpPr txBox="1"/>
            <p:nvPr/>
          </p:nvSpPr>
          <p:spPr>
            <a:xfrm flipH="1">
              <a:off x="4197175" y="1945776"/>
              <a:ext cx="21600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Gail McConnell</a:t>
              </a:r>
            </a:p>
            <a:p>
              <a:pPr algn="r"/>
              <a:r>
                <a:rPr lang="en-US" sz="900" dirty="0">
                  <a:solidFill>
                    <a:schemeClr val="bg1"/>
                  </a:solidFill>
                </a:rPr>
                <a:t>Strathclyde  University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66631024-0489-43E4-B09A-2AD1E694B14D}"/>
              </a:ext>
            </a:extLst>
          </p:cNvPr>
          <p:cNvGrpSpPr/>
          <p:nvPr/>
        </p:nvGrpSpPr>
        <p:grpSpPr>
          <a:xfrm>
            <a:off x="-1486896" y="8967008"/>
            <a:ext cx="9238778" cy="2160000"/>
            <a:chOff x="-1486896" y="8406571"/>
            <a:chExt cx="9238778" cy="2160000"/>
          </a:xfrm>
        </p:grpSpPr>
        <p:pic>
          <p:nvPicPr>
            <p:cNvPr id="5" name="Picture 4" descr="A person standing in front of a book shelf&#10;&#10;Description automatically generated">
              <a:extLst>
                <a:ext uri="{FF2B5EF4-FFF2-40B4-BE49-F238E27FC236}">
                  <a16:creationId xmlns:a16="http://schemas.microsoft.com/office/drawing/2014/main" id="{A14BBF1A-B23B-4912-80D4-DE207E05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6" t="17088" r="5714" b="14670"/>
            <a:stretch/>
          </p:blipFill>
          <p:spPr>
            <a:xfrm>
              <a:off x="-1486896" y="8406571"/>
              <a:ext cx="2149566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DCF22F-2FE8-4463-8421-AB16078D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768" y="8406571"/>
              <a:ext cx="2160000" cy="2160000"/>
            </a:xfrm>
            <a:prstGeom prst="rect">
              <a:avLst/>
            </a:prstGeom>
          </p:spPr>
        </p:pic>
        <p:pic>
          <p:nvPicPr>
            <p:cNvPr id="17" name="Picture 16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ADB6CF6-E8CF-4FFE-95BC-D9C64B7F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2" t="-2626" r="6301" b="2626"/>
            <a:stretch/>
          </p:blipFill>
          <p:spPr>
            <a:xfrm>
              <a:off x="860998" y="8406571"/>
              <a:ext cx="2160442" cy="2160000"/>
            </a:xfrm>
            <a:prstGeom prst="rect">
              <a:avLst/>
            </a:prstGeom>
          </p:spPr>
        </p:pic>
        <p:pic>
          <p:nvPicPr>
            <p:cNvPr id="31" name="Picture 3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470B0EA-FC39-4A34-931D-DC081B155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7" b="5109"/>
            <a:stretch/>
          </p:blipFill>
          <p:spPr>
            <a:xfrm>
              <a:off x="5578095" y="8406571"/>
              <a:ext cx="2173787" cy="2160000"/>
            </a:xfrm>
            <a:prstGeom prst="rect">
              <a:avLst/>
            </a:prstGeom>
          </p:spPr>
        </p:pic>
      </p:grpSp>
      <p:pic>
        <p:nvPicPr>
          <p:cNvPr id="52" name="Picture 5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807BF23-4C0C-49A5-BCE6-AEFCAA5F22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197" y="4828435"/>
            <a:ext cx="2161309" cy="2161309"/>
          </a:xfrm>
          <a:prstGeom prst="rect">
            <a:avLst/>
          </a:prstGeom>
        </p:spPr>
      </p:pic>
      <p:pic>
        <p:nvPicPr>
          <p:cNvPr id="56" name="Picture 55" descr="A person standing in front of a book shelf&#10;&#10;Description automatically generated">
            <a:extLst>
              <a:ext uri="{FF2B5EF4-FFF2-40B4-BE49-F238E27FC236}">
                <a16:creationId xmlns:a16="http://schemas.microsoft.com/office/drawing/2014/main" id="{EBD46F2F-FD86-4B18-A2DF-3F002019B7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17088" r="5714" b="14670"/>
          <a:stretch/>
        </p:blipFill>
        <p:spPr>
          <a:xfrm>
            <a:off x="5758975" y="4829744"/>
            <a:ext cx="2149566" cy="2160000"/>
          </a:xfrm>
          <a:prstGeom prst="rect">
            <a:avLst/>
          </a:prstGeom>
        </p:spPr>
      </p:pic>
      <p:pic>
        <p:nvPicPr>
          <p:cNvPr id="57" name="Picture 5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8203FFF-DB66-41BA-AB38-9D05DDB2EB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-2626" r="6301" b="2626"/>
          <a:stretch/>
        </p:blipFill>
        <p:spPr>
          <a:xfrm>
            <a:off x="3387392" y="4829744"/>
            <a:ext cx="2160442" cy="2160000"/>
          </a:xfrm>
          <a:prstGeom prst="rect">
            <a:avLst/>
          </a:pr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514247D-5B8B-4AE9-8092-E96CA7D7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9"/>
          <a:stretch/>
        </p:blipFill>
        <p:spPr>
          <a:xfrm>
            <a:off x="1016252" y="4828366"/>
            <a:ext cx="2160000" cy="21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</TotalTime>
  <Words>42</Words>
  <Application>Microsoft Office PowerPoint</Application>
  <PresentationFormat>A4 Paper (210x297 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14</cp:revision>
  <dcterms:created xsi:type="dcterms:W3CDTF">2020-01-06T13:11:12Z</dcterms:created>
  <dcterms:modified xsi:type="dcterms:W3CDTF">2020-01-15T08:14:00Z</dcterms:modified>
</cp:coreProperties>
</file>